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6" r:id="rId14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1" Type="http://schemas.openxmlformats.org/officeDocument/2006/relationships/slide" Target="slides/slide7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1" name="Google Shape;4311;p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71.xml"/></Relationships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p62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b="0" i="0" lang="zh-CN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Alliances</a:t>
            </a:r>
            <a:endParaRPr/>
          </a:p>
        </p:txBody>
      </p:sp>
      <p:sp>
        <p:nvSpPr>
          <p:cNvPr id="4314" name="Google Shape;4314;p627"/>
          <p:cNvSpPr txBox="1"/>
          <p:nvPr>
            <p:ph idx="1" type="body"/>
          </p:nvPr>
        </p:nvSpPr>
        <p:spPr>
          <a:xfrm>
            <a:off x="546310" y="766532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European nations formed alliances for defense and peace-keeping purposes.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1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Triple Entente</a:t>
            </a:r>
            <a:r>
              <a:rPr b="0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fearing Germany’s power, France and Russia and later Great Britain joined to form this alliance.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1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Triple Alliance</a:t>
            </a:r>
            <a:r>
              <a:rPr b="0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Germany, Austria-Hungary, and Italy formed this alliance.</a:t>
            </a:r>
            <a:endParaRPr/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